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 snapToGrid="0" snapToObjects="1">
      <p:cViewPr varScale="1">
        <p:scale>
          <a:sx n="161" d="100"/>
          <a:sy n="161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35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v6vhD6fA7p_9c0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vfRk1icM_wlw4M.3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vlzDScUeQONfqB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vqJ803HvWoL3zX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vxIpdQAGvFRG-2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w0Nh_yYKRBr-Ke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w44WaYAlBE6OiC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wAXPccQKyYIycF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wFVyXJp2goPRg9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wOy5DZPyxSMXi6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wXhNtdFsAaRJU5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vC-B0LgYWuq0H3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wb5fsesDLkwTDt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wh-LaugRXrtS8s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vJhj-N1dqjmszQ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vPXEsA5XEOxZkk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vUdeRmjIBvdUrE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vY-8BPktzQ4jfY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vfRk1icM_wlw4M.0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vfRk1icM_wlw4M.1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VJEovfRk1icM_wlw4M.2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Macintosh PowerPoint</Application>
  <PresentationFormat>On-screen Show (16:9)</PresentationFormat>
  <Paragraphs>21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Hessie Jones</cp:lastModifiedBy>
  <cp:revision>1</cp:revision>
  <dcterms:created xsi:type="dcterms:W3CDTF">2019-01-08T20:23:58Z</dcterms:created>
  <dcterms:modified xsi:type="dcterms:W3CDTF">2019-01-08T20:24:30Z</dcterms:modified>
</cp:coreProperties>
</file>