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7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J6I6i_wPk2eNs7esm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TKIwQ87U3q47wFGc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j1AVNHOH4YEBu1Xj9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VFJOtZgZR_aaKs79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mFATMsF162GXZJQGY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WqSapMJU4gCcSG--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s8apkC65SedX0Ob1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sBW_qu6crZtm3830_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Yph6gxN_g7-HWMv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dEhEAQjBCVOXSR0D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dEsaNUl5Sf8GNljBx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4FdA4LDewGWiBECh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dFC089paXgI8RpMe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eh62tvtspJDWdDIa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gfhVPXIVye6-8HGt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dJ9vTFnvJKR_cL8nU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iIElS8aZdv9-1MoW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hWeNGPiYeZKiGzCF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jwJwyuRjlZYCGDP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Y1HaabDanIgMD9Qe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56_PreuJigMCJwUo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6-6fidC6JsqZqpSh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6OFILcM6WkINimgu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8b7ZHmsBfF-25sMu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DDNzHWyqNOqdTTen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GhNcIJA8l0tiY80p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McOFdxJkfmObZBAdeF-HiRe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On-screen Show (16:9)</PresentationFormat>
  <Paragraphs>27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Hessie Jones</cp:lastModifiedBy>
  <cp:revision>1</cp:revision>
  <dcterms:created xsi:type="dcterms:W3CDTF">2019-01-08T20:00:43Z</dcterms:created>
  <dcterms:modified xsi:type="dcterms:W3CDTF">2019-01-08T20:03:28Z</dcterms:modified>
</cp:coreProperties>
</file>